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sldIdLst>
    <p:sldId id="831" r:id="rId5"/>
    <p:sldId id="832" r:id="rId6"/>
    <p:sldId id="833" r:id="rId7"/>
    <p:sldId id="834" r:id="rId8"/>
    <p:sldId id="836" r:id="rId9"/>
    <p:sldId id="837" r:id="rId10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2"/>
            <p14:sldId id="833"/>
            <p14:sldId id="834"/>
            <p14:sldId id="836"/>
            <p14:sldId id="8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0"/>
    <p:restoredTop sz="94703"/>
  </p:normalViewPr>
  <p:slideViewPr>
    <p:cSldViewPr snapToGrid="0">
      <p:cViewPr varScale="1">
        <p:scale>
          <a:sx n="171" d="100"/>
          <a:sy n="171" d="100"/>
        </p:scale>
        <p:origin x="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283149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Post Quantum-Cryptography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122199"/>
            <a:ext cx="4353560" cy="454025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circle, screenshot, colorfulness, circuit&#10;&#10;Description automatically generated">
            <a:extLst>
              <a:ext uri="{FF2B5EF4-FFF2-40B4-BE49-F238E27FC236}">
                <a16:creationId xmlns:a16="http://schemas.microsoft.com/office/drawing/2014/main" id="{9E448D23-21A1-3237-6521-60B720CB81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r="33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Shor’s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Placeholder 20" descr="A picture containing diagram, text, plan, technical drawing&#10;&#10;Description automatically generated">
            <a:extLst>
              <a:ext uri="{FF2B5EF4-FFF2-40B4-BE49-F238E27FC236}">
                <a16:creationId xmlns:a16="http://schemas.microsoft.com/office/drawing/2014/main" id="{48C64721-8695-1D77-2ED9-F838AA5F6F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28452"/>
          <a:stretch>
            <a:fillRect/>
          </a:stretch>
        </p:blipFill>
        <p:spPr/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093379-C0F6-729E-519A-85F26F44F321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Uses effects of quantum super-position to factor large numbers efficiently.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Questions the security assumptions of current asymmetric cryptographic standards.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1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Re-standardisation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BF7180F-6D37-C9B8-7AE1-B8A447155C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r="33885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05BDF-6B19-D650-D607-1EF65EF17206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2016 the National Institute of Standards and Technology (NIST) has been re-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standardising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process is in its final round, with adoption on the horizon.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9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Lattice Cryptography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8841C-DA5C-BF4F-87C1-5C5A091D9BE9}"/>
              </a:ext>
            </a:extLst>
          </p:cNvPr>
          <p:cNvSpPr txBox="1"/>
          <p:nvPr/>
        </p:nvSpPr>
        <p:spPr>
          <a:xfrm>
            <a:off x="431800" y="982895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The front-runner set to replace current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how hard it is to find close points on a lattice, on both a classical and quantum computer.</a:t>
            </a:r>
          </a:p>
        </p:txBody>
      </p:sp>
      <p:pic>
        <p:nvPicPr>
          <p:cNvPr id="39" name="Picture Placeholder 38" descr="A picture containing line, square, text&#10;&#10;Description automatically generated">
            <a:extLst>
              <a:ext uri="{FF2B5EF4-FFF2-40B4-BE49-F238E27FC236}">
                <a16:creationId xmlns:a16="http://schemas.microsoft.com/office/drawing/2014/main" id="{A759BE56-DD6E-FC97-91B5-AB29B8AE2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5" r="30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810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How Worried Should We Be?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19278949-3679-ABA5-1A56-C2D0C3A0E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ACC0A-10DF-82DA-0CE0-FFD6E7BDAA36}"/>
              </a:ext>
            </a:extLst>
          </p:cNvPr>
          <p:cNvSpPr txBox="1"/>
          <p:nvPr/>
        </p:nvSpPr>
        <p:spPr>
          <a:xfrm>
            <a:off x="431800" y="1375316"/>
            <a:ext cx="4928220" cy="33676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 world record ‘large’ number factored by a quantum computer: 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 = 3 x 7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 now, decrypt later attacks already 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under-way, however.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42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001037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Questions?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light, colorfulness, night, blue&#10;&#10;Description automatically generated">
            <a:extLst>
              <a:ext uri="{FF2B5EF4-FFF2-40B4-BE49-F238E27FC236}">
                <a16:creationId xmlns:a16="http://schemas.microsoft.com/office/drawing/2014/main" id="{6DD1237B-CCCE-5E68-09FC-84713AE62A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r="25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731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4245</TotalTime>
  <Words>127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System Font Regular</vt:lpstr>
      <vt:lpstr>Office Theme</vt:lpstr>
      <vt:lpstr>Post Quantum-Cryptography</vt:lpstr>
      <vt:lpstr>Shor’s Algorithm</vt:lpstr>
      <vt:lpstr>Re-standardisation</vt:lpstr>
      <vt:lpstr>Lattice Cryptography</vt:lpstr>
      <vt:lpstr>How Worried Should We Be?</vt:lpstr>
      <vt:lpstr>Questions?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16</cp:revision>
  <cp:lastPrinted>2017-11-14T13:34:51Z</cp:lastPrinted>
  <dcterms:created xsi:type="dcterms:W3CDTF">2017-03-06T16:45:41Z</dcterms:created>
  <dcterms:modified xsi:type="dcterms:W3CDTF">2023-06-08T14:46:34Z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